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3" d="100"/>
          <a:sy n="103" d="100"/>
        </p:scale>
        <p:origin x="824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477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Begrüßung, Vorstellung, Ziele des Seminars.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Teilnehmer sensibilisieren: Qualität immer prüfen.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Beispiel: Grundsteuerreform einfach erklärt.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Praxis: EÜR-Checkliste oder Einkommensteuer-FAQ.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Beispiel: Social Media Post zum Wachstumschancengesetz.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Weniger Routinearbeit, mehr Zeit fürs Fachliche.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Schnelle interne Erklärungen, besseres Lernen im Team.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Kurze Interaktion mit den Teilnehmern, Meinungen sammeln.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Teilnehmer lernen, wie die Qualität der Eingabe die Ergebnisse beeinflusst.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Struktur für Workshop 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Teilnehmer probieren verschiedene Prompts aus.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Überblick über den Tag, kurze Erläuterung der einzelnen Abschnitte.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Offene Sammlung – hier live mitschreiben.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Gruppenarbeit, Ergebnisse im Plenum vorstellen.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Offene Sammlung – hier live mitschreiben.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Teilnehmer erarbeiten realistische Einsatzszenarien.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Struktur für Workshop II.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KI nutzen, Ergebnisse vergleichen.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Offene Sammlung – hier live mitschreiben.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Varianten vergleichen: seriös vs. locker.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Offene Sammlung – hier live mitschreiben.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Teilnehmern Zukunftsperspektiven aufzeigen.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Visueller Überblick mit Symbolen, modern und frisch.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Diskussion: Was ist realistisch?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Beispiele erfolgreicher Anwendungen nennen.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Interaktive Abschlussrunde.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Abschlussbotschaft: Motivation, Ausblick, Call-to-Action.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Google zeigt Links, KI gibt Antworten. Beispiele bringen.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Mandanten wollen einfache Erklärungen, Gesetze komplex.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KI ersetzt nicht, sondern unterstützt den Steuerberater.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Mandatsgeheimnis beachten, Beispiel: keine Fälle in ChatGPT eingeben.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Unterschied: freie Version vs. Enterprise-Lösungen.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Haftung immer bei der Kanzlei. KI = Hilfsmittel.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KI in der Steuerberatung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Chancen, Risiken und Praxisbeispiele</a:t>
            </a:r>
          </a:p>
          <a:p>
            <a:r>
              <a:t>Tagesseminar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Grenzen der Nutzung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KI ist keine sichere Quelle</a:t>
            </a:r>
          </a:p>
          <a:p>
            <a:r>
              <a:rPr sz="2200">
                <a:solidFill>
                  <a:srgbClr val="111827"/>
                </a:solidFill>
              </a:rPr>
              <a:t>• Falsche Antworten möglich (Halluzinationen)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Mandantenrundschreiben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Gesetzesänderungen einfach erklären</a:t>
            </a:r>
          </a:p>
          <a:p>
            <a:r>
              <a:rPr sz="2200">
                <a:solidFill>
                  <a:srgbClr val="111827"/>
                </a:solidFill>
              </a:rPr>
              <a:t>• Automatisierte Entwürfe mit KI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FAQ &amp; Checklisten 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Standardfragen automatisiert beantworten</a:t>
            </a:r>
          </a:p>
          <a:p>
            <a:r>
              <a:rPr sz="2200">
                <a:solidFill>
                  <a:srgbClr val="111827"/>
                </a:solidFill>
              </a:rPr>
              <a:t>• Interne Handbücher erstellen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Social Media &amp;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Posts für LinkedIn &amp; Website</a:t>
            </a:r>
          </a:p>
          <a:p>
            <a:r>
              <a:rPr sz="2200">
                <a:solidFill>
                  <a:srgbClr val="111827"/>
                </a:solidFill>
              </a:rPr>
              <a:t>• SEO-optimierte Texte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Mitarbeiterentlastung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Vorlagen für E-Mails</a:t>
            </a:r>
          </a:p>
          <a:p>
            <a:r>
              <a:rPr sz="2200">
                <a:solidFill>
                  <a:srgbClr val="111827"/>
                </a:solidFill>
              </a:rPr>
              <a:t>• Prozessdokumentation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Wissensmanagement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Gesetze zusammenfassen</a:t>
            </a:r>
          </a:p>
          <a:p>
            <a:r>
              <a:rPr sz="2200">
                <a:solidFill>
                  <a:srgbClr val="111827"/>
                </a:solidFill>
              </a:rPr>
              <a:t>• Urteile in Klartext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Diskussion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Wo setzen Sie schon KI ein?</a:t>
            </a:r>
          </a:p>
          <a:p>
            <a:r>
              <a:rPr sz="2200">
                <a:solidFill>
                  <a:srgbClr val="111827"/>
                </a:solidFill>
              </a:rPr>
              <a:t>• Wo sehen Sie Potenzial?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Workshop I: Prompts meistern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Ziel: Gute Eingaben (Prompts) schreiben</a:t>
            </a:r>
          </a:p>
          <a:p>
            <a:r>
              <a:rPr sz="2200">
                <a:solidFill>
                  <a:srgbClr val="111827"/>
                </a:solidFill>
              </a:rPr>
              <a:t>Dauer: ca. 60 Minuten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Ablauf – Workshop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1. Einführung (10 Min)</a:t>
            </a:r>
          </a:p>
          <a:p>
            <a:r>
              <a:rPr sz="2200">
                <a:solidFill>
                  <a:srgbClr val="111827"/>
                </a:solidFill>
              </a:rPr>
              <a:t>2. Übung 1: Gesetz erklären (15 Min)</a:t>
            </a:r>
          </a:p>
          <a:p>
            <a:r>
              <a:rPr sz="2200">
                <a:solidFill>
                  <a:srgbClr val="111827"/>
                </a:solidFill>
              </a:rPr>
              <a:t>3. Übung 2: Rundschreiben (20 Min)</a:t>
            </a:r>
          </a:p>
          <a:p>
            <a:r>
              <a:rPr sz="2200">
                <a:solidFill>
                  <a:srgbClr val="111827"/>
                </a:solidFill>
              </a:rPr>
              <a:t>4. Reflexion (10 Min)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Übung 1: Gesetz erklären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Aufgabe:</a:t>
            </a:r>
          </a:p>
          <a:p>
            <a:r>
              <a:rPr sz="2200">
                <a:solidFill>
                  <a:srgbClr val="111827"/>
                </a:solidFill>
              </a:rPr>
              <a:t>• Formuliere einen Prompt zu §7g EStG</a:t>
            </a:r>
          </a:p>
          <a:p>
            <a:r>
              <a:rPr sz="2200">
                <a:solidFill>
                  <a:srgbClr val="111827"/>
                </a:solidFill>
              </a:rPr>
              <a:t>• Ziel: Erklärung für Mandanten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09:00 – 09:30 Begrüßung &amp; Einführung</a:t>
            </a:r>
          </a:p>
          <a:p>
            <a:r>
              <a:rPr sz="2200">
                <a:solidFill>
                  <a:srgbClr val="111827"/>
                </a:solidFill>
              </a:rPr>
              <a:t>09:30 – 10:30 Rechtliche Rahmenbedingungen</a:t>
            </a:r>
          </a:p>
          <a:p>
            <a:r>
              <a:rPr sz="2200">
                <a:solidFill>
                  <a:srgbClr val="111827"/>
                </a:solidFill>
              </a:rPr>
              <a:t>10:45 – 12:15 Praxisbeispiele</a:t>
            </a:r>
          </a:p>
          <a:p>
            <a:r>
              <a:rPr sz="2200">
                <a:solidFill>
                  <a:srgbClr val="111827"/>
                </a:solidFill>
              </a:rPr>
              <a:t>12:15 – 13:00 Mittagspause</a:t>
            </a:r>
          </a:p>
          <a:p>
            <a:r>
              <a:rPr sz="2200">
                <a:solidFill>
                  <a:srgbClr val="111827"/>
                </a:solidFill>
              </a:rPr>
              <a:t>13:00 – 14:30 Workshop I: Prompts</a:t>
            </a:r>
          </a:p>
          <a:p>
            <a:r>
              <a:rPr sz="2200">
                <a:solidFill>
                  <a:srgbClr val="111827"/>
                </a:solidFill>
              </a:rPr>
              <a:t>14:45 – 15:45 Workshop II: Integration</a:t>
            </a:r>
          </a:p>
          <a:p>
            <a:r>
              <a:rPr sz="2200">
                <a:solidFill>
                  <a:srgbClr val="111827"/>
                </a:solidFill>
              </a:rPr>
              <a:t>15:45 – 16:15 Zukunft &amp; Trends</a:t>
            </a:r>
          </a:p>
          <a:p>
            <a:r>
              <a:rPr sz="2200">
                <a:solidFill>
                  <a:srgbClr val="111827"/>
                </a:solidFill>
              </a:rPr>
              <a:t>16:15 – 16:30 Abschluss &amp; Diskussion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Ergebnisse Übung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💡 Ideen der Gruppe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✅ Best Practices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📌 Erkenntnisse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90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317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44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Übung 2: Mandantenrundschreiben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Aufgabe:</a:t>
            </a:r>
          </a:p>
          <a:p>
            <a:r>
              <a:rPr sz="2200">
                <a:solidFill>
                  <a:srgbClr val="111827"/>
                </a:solidFill>
              </a:rPr>
              <a:t>• Erstelle Rundschreiben zur Grundsteuer</a:t>
            </a:r>
          </a:p>
          <a:p>
            <a:r>
              <a:rPr sz="2200">
                <a:solidFill>
                  <a:srgbClr val="111827"/>
                </a:solidFill>
              </a:rPr>
              <a:t>• Vorgabe: max. 250 Wörter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Ergebnisse Übung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💡 Ideen der Gruppe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✅ Best Practices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📌 Erkenntnisse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90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317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44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4000" b="1">
                <a:solidFill>
                  <a:srgbClr val="0B5CAB"/>
                </a:solidFill>
              </a:rPr>
              <a:t>Workshop II: KI in der Kanzlei einsetzen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Ziel: Konkrete Anwendungsfälle entwickeln</a:t>
            </a:r>
          </a:p>
          <a:p>
            <a:r>
              <a:rPr sz="2200">
                <a:solidFill>
                  <a:srgbClr val="111827"/>
                </a:solidFill>
              </a:rPr>
              <a:t>Dauer: ca. 60 Minuten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Ablauf – Workshop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1. Brainstorming (10 Min)</a:t>
            </a:r>
          </a:p>
          <a:p>
            <a:r>
              <a:rPr sz="2200">
                <a:solidFill>
                  <a:srgbClr val="111827"/>
                </a:solidFill>
              </a:rPr>
              <a:t>2. Übung 1: Checkliste (20 Min)</a:t>
            </a:r>
          </a:p>
          <a:p>
            <a:r>
              <a:rPr sz="2200">
                <a:solidFill>
                  <a:srgbClr val="111827"/>
                </a:solidFill>
              </a:rPr>
              <a:t>3. Übung 2: Erinnerungs-Mail (20 Min)</a:t>
            </a:r>
          </a:p>
          <a:p>
            <a:r>
              <a:rPr sz="2200">
                <a:solidFill>
                  <a:srgbClr val="111827"/>
                </a:solidFill>
              </a:rPr>
              <a:t>4. Diskussion (10 Min)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Übung 1: Mandanten-Checkliste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Aufgabe:</a:t>
            </a:r>
          </a:p>
          <a:p>
            <a:r>
              <a:rPr sz="2200">
                <a:solidFill>
                  <a:srgbClr val="111827"/>
                </a:solidFill>
              </a:rPr>
              <a:t>• Erstelle eine Checkliste für Unterlagen zur EÜR</a:t>
            </a:r>
          </a:p>
          <a:p>
            <a:r>
              <a:rPr sz="2200">
                <a:solidFill>
                  <a:srgbClr val="111827"/>
                </a:solidFill>
              </a:rPr>
              <a:t>• Format: Liste mit Häkchen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Ergebnisse Übung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💡 Ideen der Gruppe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✅ Best Practices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📌 Erkenntnisse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90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317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44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Übung 2: Erinnerungs-E-Mail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Aufgabe:</a:t>
            </a:r>
          </a:p>
          <a:p>
            <a:r>
              <a:rPr sz="2200">
                <a:solidFill>
                  <a:srgbClr val="111827"/>
                </a:solidFill>
              </a:rPr>
              <a:t>• Formuliere eine freundliche Erinnerungs-Mail</a:t>
            </a:r>
          </a:p>
          <a:p>
            <a:r>
              <a:rPr sz="2200">
                <a:solidFill>
                  <a:srgbClr val="111827"/>
                </a:solidFill>
              </a:rPr>
              <a:t>• Szenario: Mandant hat Belege nicht eingereicht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Ergebnisse Übung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💡 Ideen der Gruppe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✅ Best Practices</a:t>
            </a:r>
          </a:p>
          <a:p>
            <a:endParaRPr sz="2200">
              <a:solidFill>
                <a:srgbClr val="111827"/>
              </a:solidFill>
            </a:endParaRPr>
          </a:p>
          <a:p>
            <a:r>
              <a:rPr sz="2200">
                <a:solidFill>
                  <a:srgbClr val="111827"/>
                </a:solidFill>
              </a:rPr>
              <a:t>📌 Erkenntnisse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90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317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445000"/>
            <a:ext cx="6350000" cy="76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➤ Ergebnis hier eintragen...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Zukunft &amp; Trends 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Spezialisierte Steuer-KI-Lösungen</a:t>
            </a:r>
          </a:p>
          <a:p>
            <a:r>
              <a:rPr sz="2200">
                <a:solidFill>
                  <a:srgbClr val="111827"/>
                </a:solidFill>
              </a:rPr>
              <a:t>• Dokumentenprüfung, Fristenkontrolle</a:t>
            </a:r>
          </a:p>
          <a:p>
            <a:r>
              <a:rPr sz="2200">
                <a:solidFill>
                  <a:srgbClr val="111827"/>
                </a:solidFill>
              </a:rPr>
              <a:t>• Digitale Mandantenservices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Timeline-Agenda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🕘 09:00 Einführung</a:t>
            </a:r>
          </a:p>
          <a:p>
            <a:r>
              <a:rPr sz="2200">
                <a:solidFill>
                  <a:srgbClr val="111827"/>
                </a:solidFill>
              </a:rPr>
              <a:t>⚖️ 09:30 Recht</a:t>
            </a:r>
          </a:p>
          <a:p>
            <a:r>
              <a:rPr sz="2200">
                <a:solidFill>
                  <a:srgbClr val="111827"/>
                </a:solidFill>
              </a:rPr>
              <a:t>📘 10:45 Praxis</a:t>
            </a:r>
          </a:p>
          <a:p>
            <a:r>
              <a:rPr sz="2200">
                <a:solidFill>
                  <a:srgbClr val="111827"/>
                </a:solidFill>
              </a:rPr>
              <a:t>💡 13:00 Workshop I</a:t>
            </a:r>
          </a:p>
          <a:p>
            <a:r>
              <a:rPr sz="2200">
                <a:solidFill>
                  <a:srgbClr val="111827"/>
                </a:solidFill>
              </a:rPr>
              <a:t>⚙️ 14:45 Workshop II</a:t>
            </a:r>
          </a:p>
          <a:p>
            <a:r>
              <a:rPr sz="2200">
                <a:solidFill>
                  <a:srgbClr val="111827"/>
                </a:solidFill>
              </a:rPr>
              <a:t>🚀 15:45 Zukunft</a:t>
            </a:r>
          </a:p>
          <a:p>
            <a:r>
              <a:rPr sz="2200">
                <a:solidFill>
                  <a:srgbClr val="111827"/>
                </a:solidFill>
              </a:rPr>
              <a:t>🤝 16:15 Abschluss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Neue Geschäftsmodelle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Automatisierte Reports</a:t>
            </a:r>
          </a:p>
          <a:p>
            <a:r>
              <a:rPr sz="2200">
                <a:solidFill>
                  <a:srgbClr val="111827"/>
                </a:solidFill>
              </a:rPr>
              <a:t>• Self-Service-Portale für Mandanten</a:t>
            </a:r>
          </a:p>
          <a:p>
            <a:r>
              <a:rPr sz="2200">
                <a:solidFill>
                  <a:srgbClr val="111827"/>
                </a:solidFill>
              </a:rPr>
              <a:t>• KI-gestützte Beratung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Chancen für Kanzleien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Wettbewerbsvorteil durch frühe Nutzung</a:t>
            </a:r>
          </a:p>
          <a:p>
            <a:r>
              <a:rPr sz="2200">
                <a:solidFill>
                  <a:srgbClr val="111827"/>
                </a:solidFill>
              </a:rPr>
              <a:t>• Mandantenbindung stärken</a:t>
            </a:r>
          </a:p>
          <a:p>
            <a:r>
              <a:rPr sz="2200">
                <a:solidFill>
                  <a:srgbClr val="111827"/>
                </a:solidFill>
              </a:rPr>
              <a:t>• Innovation zeigen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Diskussion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Welche Trends sehen Sie?</a:t>
            </a:r>
          </a:p>
          <a:p>
            <a:r>
              <a:rPr sz="2200">
                <a:solidFill>
                  <a:srgbClr val="111827"/>
                </a:solidFill>
              </a:rPr>
              <a:t>• Wo wollen Sie KI zuerst nutzen?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Vielen Dank für Ihre Teilnahme!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t>🚀 KI ist keine Bedrohung, sondern eine Chance für Ihre Kanzlei.</a:t>
            </a:r>
          </a:p>
          <a:p>
            <a:r>
              <a:t>✅ Probieren Sie morgen eine KI-Idee in Ihrer Kanzlei aus.</a:t>
            </a:r>
          </a:p>
          <a:p>
            <a:endParaRPr/>
          </a:p>
          <a:p>
            <a:r>
              <a:t>Kontakt: www.marcusermers.de</a:t>
            </a:r>
          </a:p>
          <a:p>
            <a:r>
              <a:t>[Logo-Platzhalter]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Was ist KI?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Unterschied zu Google</a:t>
            </a:r>
          </a:p>
          <a:p>
            <a:r>
              <a:rPr sz="2200">
                <a:solidFill>
                  <a:srgbClr val="111827"/>
                </a:solidFill>
              </a:rPr>
              <a:t>• Lernende Systeme</a:t>
            </a:r>
          </a:p>
          <a:p>
            <a:r>
              <a:rPr sz="2200">
                <a:solidFill>
                  <a:srgbClr val="111827"/>
                </a:solidFill>
              </a:rPr>
              <a:t>• Sprachmodelle (ChatGPT)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Warum KI in der Steuerberatung?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Informationsflut bewältigen</a:t>
            </a:r>
          </a:p>
          <a:p>
            <a:r>
              <a:rPr sz="2200">
                <a:solidFill>
                  <a:srgbClr val="111827"/>
                </a:solidFill>
              </a:rPr>
              <a:t>• Effizienz steigern</a:t>
            </a:r>
          </a:p>
          <a:p>
            <a:r>
              <a:rPr sz="2200">
                <a:solidFill>
                  <a:srgbClr val="111827"/>
                </a:solidFill>
              </a:rPr>
              <a:t>• Mandantenkommunikation verbessern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Chancen &amp; Grenzen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Chancen: Zeitersparnis, neue Services</a:t>
            </a:r>
          </a:p>
          <a:p>
            <a:r>
              <a:rPr sz="2200">
                <a:solidFill>
                  <a:srgbClr val="111827"/>
                </a:solidFill>
              </a:rPr>
              <a:t>• Grenzen: Genauigkeit, Datenqualität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Verschwiegenheitspflicht ⚖️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Keine Mandantendaten in offene KI</a:t>
            </a:r>
          </a:p>
          <a:p>
            <a:r>
              <a:rPr sz="2200">
                <a:solidFill>
                  <a:srgbClr val="111827"/>
                </a:solidFill>
              </a:rPr>
              <a:t>• Interne Regeln nötig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Datenschutz (DSGVO)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Personenbezogene Daten schützen</a:t>
            </a:r>
          </a:p>
          <a:p>
            <a:r>
              <a:rPr sz="2200">
                <a:solidFill>
                  <a:srgbClr val="111827"/>
                </a:solidFill>
              </a:rPr>
              <a:t>• AV-Verträge prüfen</a:t>
            </a:r>
          </a:p>
          <a:p>
            <a:r>
              <a:rPr sz="2200">
                <a:solidFill>
                  <a:srgbClr val="111827"/>
                </a:solidFill>
              </a:rPr>
              <a:t>• EU-Server bevorzugen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b="1">
                <a:solidFill>
                  <a:srgbClr val="0B5CAB"/>
                </a:solidFill>
              </a:rPr>
              <a:t>Haftung &amp; Verantwortung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>
                <a:solidFill>
                  <a:srgbClr val="111827"/>
                </a:solidFill>
              </a:rPr>
              <a:t>• KI liefert Vorschläge</a:t>
            </a:r>
          </a:p>
          <a:p>
            <a:r>
              <a:rPr sz="2200">
                <a:solidFill>
                  <a:srgbClr val="111827"/>
                </a:solidFill>
              </a:rPr>
              <a:t>• Steuerberater bleibt verantwortlich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887</Words>
  <Application>Microsoft Macintosh PowerPoint</Application>
  <PresentationFormat>Breitbild</PresentationFormat>
  <Paragraphs>184</Paragraphs>
  <Slides>33</Slides>
  <Notes>33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KI in der Steuerberatung</vt:lpstr>
      <vt:lpstr>Agenda</vt:lpstr>
      <vt:lpstr>Timeline-Agenda</vt:lpstr>
      <vt:lpstr>Was ist KI?</vt:lpstr>
      <vt:lpstr>Warum KI in der Steuerberatung?</vt:lpstr>
      <vt:lpstr>Chancen &amp; Grenzen</vt:lpstr>
      <vt:lpstr>Verschwiegenheitspflicht ⚖️</vt:lpstr>
      <vt:lpstr>Datenschutz (DSGVO)</vt:lpstr>
      <vt:lpstr>Haftung &amp; Verantwortung</vt:lpstr>
      <vt:lpstr>Grenzen der Nutzung</vt:lpstr>
      <vt:lpstr>Mandantenrundschreiben</vt:lpstr>
      <vt:lpstr>FAQ &amp; Checklisten 💡</vt:lpstr>
      <vt:lpstr>Social Media &amp; Marketing</vt:lpstr>
      <vt:lpstr>Mitarbeiterentlastung</vt:lpstr>
      <vt:lpstr>Wissensmanagement</vt:lpstr>
      <vt:lpstr>Diskussion</vt:lpstr>
      <vt:lpstr>Workshop I: Prompts meistern</vt:lpstr>
      <vt:lpstr>Ablauf – Workshop I</vt:lpstr>
      <vt:lpstr>Übung 1: Gesetz erklären</vt:lpstr>
      <vt:lpstr>Ergebnisse Übung 1</vt:lpstr>
      <vt:lpstr>Übung 2: Mandantenrundschreiben</vt:lpstr>
      <vt:lpstr>Ergebnisse Übung 2</vt:lpstr>
      <vt:lpstr>Workshop II: KI in der Kanzlei einsetzen</vt:lpstr>
      <vt:lpstr>Ablauf – Workshop II</vt:lpstr>
      <vt:lpstr>Übung 1: Mandanten-Checkliste</vt:lpstr>
      <vt:lpstr>Ergebnisse Übung 1</vt:lpstr>
      <vt:lpstr>Übung 2: Erinnerungs-E-Mail</vt:lpstr>
      <vt:lpstr>Ergebnisse Übung 2</vt:lpstr>
      <vt:lpstr>Zukunft &amp; Trends 🚀</vt:lpstr>
      <vt:lpstr>Neue Geschäftsmodelle</vt:lpstr>
      <vt:lpstr>Chancen für Kanzleien</vt:lpstr>
      <vt:lpstr>Diskussion</vt:lpstr>
      <vt:lpstr>Vielen Dank für Ihre Teilnahme!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marcus ermers</cp:lastModifiedBy>
  <cp:revision>2</cp:revision>
  <dcterms:created xsi:type="dcterms:W3CDTF">2013-01-27T09:14:16Z</dcterms:created>
  <dcterms:modified xsi:type="dcterms:W3CDTF">2025-09-14T07:45:29Z</dcterms:modified>
  <cp:category/>
</cp:coreProperties>
</file>